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Nunito SemiBold"/>
      <p:regular r:id="rId68"/>
      <p:bold r:id="rId69"/>
      <p:italic r:id="rId70"/>
      <p:boldItalic r:id="rId71"/>
    </p:embeddedFont>
    <p:embeddedFont>
      <p:font typeface="Raleway"/>
      <p:regular r:id="rId72"/>
      <p:bold r:id="rId73"/>
      <p:italic r:id="rId74"/>
      <p:boldItalic r:id="rId75"/>
    </p:embeddedFont>
    <p:embeddedFont>
      <p:font typeface="Nunito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Lato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aleway-bold.fntdata"/><Relationship Id="rId72" Type="http://schemas.openxmlformats.org/officeDocument/2006/relationships/font" Target="fonts/Raleway-regular.fntdata"/><Relationship Id="rId31" Type="http://schemas.openxmlformats.org/officeDocument/2006/relationships/slide" Target="slides/slide27.xml"/><Relationship Id="rId75" Type="http://schemas.openxmlformats.org/officeDocument/2006/relationships/font" Target="fonts/Raleway-boldItalic.fntdata"/><Relationship Id="rId30" Type="http://schemas.openxmlformats.org/officeDocument/2006/relationships/slide" Target="slides/slide26.xml"/><Relationship Id="rId74" Type="http://schemas.openxmlformats.org/officeDocument/2006/relationships/font" Target="fonts/Raleway-italic.fntdata"/><Relationship Id="rId33" Type="http://schemas.openxmlformats.org/officeDocument/2006/relationships/slide" Target="slides/slide29.xml"/><Relationship Id="rId77" Type="http://schemas.openxmlformats.org/officeDocument/2006/relationships/font" Target="fonts/Nunito-bold.fntdata"/><Relationship Id="rId32" Type="http://schemas.openxmlformats.org/officeDocument/2006/relationships/slide" Target="slides/slide28.xml"/><Relationship Id="rId76" Type="http://schemas.openxmlformats.org/officeDocument/2006/relationships/font" Target="fonts/Nunito-regular.fntdata"/><Relationship Id="rId35" Type="http://schemas.openxmlformats.org/officeDocument/2006/relationships/slide" Target="slides/slide31.xml"/><Relationship Id="rId79" Type="http://schemas.openxmlformats.org/officeDocument/2006/relationships/font" Target="fonts/Nunito-boldItalic.fntdata"/><Relationship Id="rId34" Type="http://schemas.openxmlformats.org/officeDocument/2006/relationships/slide" Target="slides/slide30.xml"/><Relationship Id="rId78" Type="http://schemas.openxmlformats.org/officeDocument/2006/relationships/font" Target="fonts/Nunito-italic.fntdata"/><Relationship Id="rId71" Type="http://schemas.openxmlformats.org/officeDocument/2006/relationships/font" Target="fonts/NunitoSemiBold-boldItalic.fntdata"/><Relationship Id="rId70" Type="http://schemas.openxmlformats.org/officeDocument/2006/relationships/font" Target="fonts/NunitoSemiBold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NunitoSemiBold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NunitoSemiBo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Nunito"/>
              <a:buNone/>
              <a:defRPr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  <a:defRPr sz="8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  <a:defRPr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None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gif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Scalable Front-end Development with </a:t>
            </a:r>
            <a:r>
              <a:rPr lang="en-GB">
                <a:solidFill>
                  <a:schemeClr val="dk1"/>
                </a:solidFill>
              </a:rPr>
              <a:t>Vue.JS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Galih Pratama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Head Front-end Developer at </a:t>
            </a:r>
            <a:endParaRPr sz="120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825" y="3518050"/>
            <a:ext cx="883550" cy="19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vue js logo"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375" y="3275425"/>
            <a:ext cx="2856400" cy="24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Improve development speed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Decrease future technical debt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Modular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Good programming pattern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Not over-engineering things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Vue.JS?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738800" y="1614150"/>
            <a:ext cx="56664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You can use it simply like this...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63" y="152400"/>
            <a:ext cx="44420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...or like this...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you?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00" y="405713"/>
            <a:ext cx="5965400" cy="433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64800" y="58260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curve is easy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323625" y="53950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 reload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323625" y="34265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Two-way data binding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889400" y="29197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boilerplate code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387200" y="35383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Vuex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231900" y="17296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Devtools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367250" y="42131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vue-cli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721950" y="28766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file size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057225" y="21170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used on existing app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770975" y="39934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documentation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463300" y="12745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HTML like an usual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294825" y="42131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Reactive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096700" y="30788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212125" y="172962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Flexible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420550" y="501675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Simplicity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046925" y="1814350"/>
            <a:ext cx="21627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page apps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Page Apps (SPA)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Why SPA?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App rendered in browser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Less server overhead 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(no need to render anything in server, only serve html/css/js)</a:t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Separation of Concerns 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(frontend do frontend, backend do backend)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Routing? Included.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vue-router</a:t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Wuzz wuzz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57" name="Shape 257"/>
          <p:cNvPicPr preferRelativeResize="0"/>
          <p:nvPr/>
        </p:nvPicPr>
        <p:blipFill rotWithShape="1">
          <a:blip r:embed="rId3">
            <a:alphaModFix/>
          </a:blip>
          <a:srcRect b="2305" l="0" r="0" t="0"/>
          <a:stretch/>
        </p:blipFill>
        <p:spPr>
          <a:xfrm>
            <a:off x="1714500" y="962025"/>
            <a:ext cx="5715000" cy="31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730000" y="1318650"/>
            <a:ext cx="3300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Galih Pratama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721225" y="1907250"/>
            <a:ext cx="44127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Front-end Developer with 30+ web/apps developed.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Tech-based Edu Content Creator with 100+ videos created, since 2011.</a:t>
            </a:r>
            <a:endParaRPr/>
          </a:p>
        </p:txBody>
      </p:sp>
      <p:pic>
        <p:nvPicPr>
          <p:cNvPr descr="Image result for front end developer gif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50" y="3152000"/>
            <a:ext cx="2960975" cy="18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00" y="3581050"/>
            <a:ext cx="883550" cy="1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721225" y="3113050"/>
            <a:ext cx="2380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Current Work / Projects</a:t>
            </a:r>
            <a:endParaRPr b="1" sz="1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400" y="3504850"/>
            <a:ext cx="329838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3795" y="3526525"/>
            <a:ext cx="146448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playing LOGO DINOTIX-001 trans.png"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0900" y="3581050"/>
            <a:ext cx="820490" cy="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Devtools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Makes developing on Vue.js even easier than it already is.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01" y="574400"/>
            <a:ext cx="6937603" cy="39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951" y="668687"/>
            <a:ext cx="6610097" cy="38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77" name="Shape 277"/>
          <p:cNvPicPr preferRelativeResize="0"/>
          <p:nvPr/>
        </p:nvPicPr>
        <p:blipFill rotWithShape="1">
          <a:blip r:embed="rId3">
            <a:alphaModFix/>
          </a:blip>
          <a:srcRect b="1835" l="0" r="0" t="0"/>
          <a:stretch/>
        </p:blipFill>
        <p:spPr>
          <a:xfrm>
            <a:off x="1714500" y="758775"/>
            <a:ext cx="5715000" cy="3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vue-cli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 simple CLI for scaffolding Vue.js projects.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1798050" y="1614150"/>
            <a:ext cx="55479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ue init </a:t>
            </a:r>
            <a:r>
              <a:rPr b="1" lang="en-GB" sz="18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&lt;templatename&gt;</a:t>
            </a: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GB" sz="18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&lt;projectname&gt;</a:t>
            </a:r>
            <a:endParaRPr b="1" sz="18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video-to-gif output image]" id="292" name="Shape 292"/>
          <p:cNvPicPr preferRelativeResize="0"/>
          <p:nvPr/>
        </p:nvPicPr>
        <p:blipFill rotWithShape="1">
          <a:blip r:embed="rId3">
            <a:alphaModFix/>
          </a:blip>
          <a:srcRect b="2305" l="0" r="0" t="0"/>
          <a:stretch/>
        </p:blipFill>
        <p:spPr>
          <a:xfrm>
            <a:off x="1714500" y="976325"/>
            <a:ext cx="5715000" cy="311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oy red velvet transparent"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41122">
            <a:off x="7924080" y="3487388"/>
            <a:ext cx="2114408" cy="31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it in any way!</a:t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729450" y="2078875"/>
            <a:ext cx="768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webpack</a:t>
            </a:r>
            <a:br>
              <a:rPr lang="en-GB" sz="1200"/>
            </a:br>
            <a:r>
              <a:rPr lang="en-GB" sz="1200"/>
              <a:t>A full-featured Webpack + vue-loader setup with hot reload, linting, testing &amp; css extraction.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webpack-simple</a:t>
            </a:r>
            <a:br>
              <a:rPr lang="en-GB" sz="1200"/>
            </a:br>
            <a:r>
              <a:rPr lang="en-GB" sz="1200"/>
              <a:t>A simple Webpack + vue-loader setup for quick prototyping.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browserify</a:t>
            </a:r>
            <a:br>
              <a:rPr lang="en-GB" sz="1200"/>
            </a:br>
            <a:r>
              <a:rPr lang="en-GB" sz="1200"/>
              <a:t>A full-featured Browserify + vueify setup with hot-reload, linting &amp; unit testing.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browserify-simple</a:t>
            </a:r>
            <a:br>
              <a:rPr lang="en-GB" sz="1200"/>
            </a:br>
            <a:r>
              <a:rPr lang="en-GB" sz="1200"/>
              <a:t>A simple Browserify + vueify setup for quick prototyping.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pwa</a:t>
            </a:r>
            <a:br>
              <a:rPr lang="en-GB" sz="1200"/>
            </a:br>
            <a:r>
              <a:rPr lang="en-GB" sz="1200"/>
              <a:t>PWA template for vue-cli based on the webpack template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simple</a:t>
            </a:r>
            <a:br>
              <a:rPr lang="en-GB" sz="1200"/>
            </a:br>
            <a:r>
              <a:rPr lang="en-GB" sz="1200"/>
              <a:t>The simplest possible Vue setup in a single HTML file</a:t>
            </a:r>
            <a:br>
              <a:rPr lang="en-GB" sz="1200"/>
            </a:br>
            <a:br>
              <a:rPr lang="en-GB" sz="1200"/>
            </a:b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Vue.js on Steroids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Vue.js </a:t>
            </a:r>
            <a:r>
              <a:rPr i="1" lang="en-GB"/>
              <a:t>“one-way data flow”</a:t>
            </a:r>
            <a:r>
              <a:rPr lang="en-GB"/>
              <a:t> lifecycle works 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49" y="673675"/>
            <a:ext cx="4908975" cy="3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924" y="304800"/>
            <a:ext cx="2687181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ss gif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920750"/>
            <a:ext cx="43942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 in a nutshell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1798050" y="224805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The problem?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500" y="774902"/>
            <a:ext cx="3933100" cy="34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424" y="1053600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99" y="233297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24" y="227347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74" y="322532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249" y="328142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374" y="385557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024" y="3911675"/>
            <a:ext cx="931350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37" y="3911675"/>
            <a:ext cx="931350" cy="6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704601" y="1505075"/>
            <a:ext cx="3355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&gt; One state for multiple component</a:t>
            </a:r>
            <a:endParaRPr sz="12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&gt; Reusable action from different component</a:t>
            </a:r>
            <a:endParaRPr sz="12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2824775" y="99467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How to handle this?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1798050" y="2248050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Solution?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uex"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40" y="401400"/>
            <a:ext cx="5522326" cy="4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138" y="788788"/>
            <a:ext cx="3919724" cy="3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uex"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40" y="401400"/>
            <a:ext cx="5522326" cy="4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00" y="1147125"/>
            <a:ext cx="4373700" cy="69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800" y="-3556175"/>
            <a:ext cx="4271876" cy="674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515550" y="2323825"/>
            <a:ext cx="2813100" cy="65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15550" y="3036950"/>
            <a:ext cx="2813100" cy="188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10100" y="140125"/>
            <a:ext cx="3664500" cy="188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5010100" y="2072425"/>
            <a:ext cx="3664500" cy="5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uex"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75" y="3235623"/>
            <a:ext cx="2501850" cy="1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399575" y="389900"/>
            <a:ext cx="554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Vuex Store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 place to “store” globally in your app</a:t>
            </a:r>
            <a:endParaRPr b="1" sz="11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500" y="152400"/>
            <a:ext cx="34050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5" y="1487725"/>
            <a:ext cx="4120113" cy="21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00" y="1487728"/>
            <a:ext cx="3744826" cy="21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698925" y="1270125"/>
            <a:ext cx="3547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Vuex State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4861150" y="1270125"/>
            <a:ext cx="3547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 Data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533700" y="1270125"/>
            <a:ext cx="3547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Vuex Action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5089750" y="1270125"/>
            <a:ext cx="3547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Vue Methods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3" y="1639613"/>
            <a:ext cx="4162224" cy="184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500" y="1608550"/>
            <a:ext cx="4302751" cy="19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of Javascript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About SEO?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Google(bot) can index Single Page Apps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07638" y="152400"/>
            <a:ext cx="418837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552700" y="1950725"/>
            <a:ext cx="3844500" cy="10809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150" y="1998887"/>
            <a:ext cx="5884527" cy="114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75" y="1100313"/>
            <a:ext cx="7337251" cy="23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 &amp; Googlebot</a:t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Googlebot run the Javascript on the page and the Ajax calls are properly executed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Googlebot waits between 5 to 20 seconds before taking a snapshot of each page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More :</a:t>
            </a:r>
            <a:br>
              <a:rPr lang="en-GB"/>
            </a:br>
            <a:r>
              <a:rPr lang="en-GB" sz="1000"/>
              <a:t>https://medium.com/@l.mugnaini/spa-and-seo-is-googlebot-able-to-render-a-single-page-application-1f74e706ab11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866775"/>
            <a:ext cx="5705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782050" y="3438525"/>
            <a:ext cx="7640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Prerender?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Use prerender-spa-plugin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00" y="635700"/>
            <a:ext cx="3886800" cy="2802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782050" y="3438525"/>
            <a:ext cx="7640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Server-side rendering?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Use Nuxt.js instead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0" y="715600"/>
            <a:ext cx="4158999" cy="272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4294967295" type="body"/>
          </p:nvPr>
        </p:nvSpPr>
        <p:spPr>
          <a:xfrm>
            <a:off x="729450" y="1940100"/>
            <a:ext cx="76887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Building javascript apps is somewhat </a:t>
            </a:r>
            <a:r>
              <a:rPr b="1" lang="en-GB"/>
              <a:t>confusing</a:t>
            </a:r>
            <a:endParaRPr b="1"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Need to </a:t>
            </a:r>
            <a:r>
              <a:rPr b="1" lang="en-GB"/>
              <a:t>scale up</a:t>
            </a:r>
            <a:r>
              <a:rPr lang="en-GB"/>
              <a:t> without make it more complicated.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Vue.JS make it </a:t>
            </a:r>
            <a:r>
              <a:rPr b="1" lang="en-GB"/>
              <a:t>easier</a:t>
            </a:r>
            <a:r>
              <a:rPr lang="en-GB"/>
              <a:t> without sacrificing scalability.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Official project generator using </a:t>
            </a:r>
            <a:r>
              <a:rPr b="1" lang="en-GB"/>
              <a:t>vue-cli</a:t>
            </a:r>
            <a:endParaRPr b="1"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Ready to use </a:t>
            </a:r>
            <a:r>
              <a:rPr b="1" lang="en-GB"/>
              <a:t>devtools</a:t>
            </a:r>
            <a:r>
              <a:rPr lang="en-GB"/>
              <a:t> with zero configuration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 </a:t>
            </a:r>
            <a:r>
              <a:rPr b="1" lang="en-GB"/>
              <a:t>Vuex</a:t>
            </a:r>
            <a:r>
              <a:rPr lang="en-GB"/>
              <a:t> in large-scale apps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/>
              <a:t>SEO</a:t>
            </a:r>
            <a:r>
              <a:rPr lang="en-GB"/>
              <a:t> is safe (like Google said)</a:t>
            </a:r>
            <a:endParaRPr/>
          </a:p>
        </p:txBody>
      </p:sp>
      <p:sp>
        <p:nvSpPr>
          <p:cNvPr id="440" name="Shape 4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362" y="518850"/>
            <a:ext cx="5525275" cy="3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4820519" y="1453457"/>
            <a:ext cx="465900" cy="27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stateofjs.com/2017/front-end/results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Thank….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609100" y="2248050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… one more thing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5" y="527387"/>
            <a:ext cx="4088724" cy="4088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6" name="Shape 456"/>
          <p:cNvSpPr txBox="1"/>
          <p:nvPr/>
        </p:nvSpPr>
        <p:spPr>
          <a:xfrm>
            <a:off x="5105900" y="2248050"/>
            <a:ext cx="3466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Want to know how </a:t>
            </a:r>
            <a:endParaRPr b="1" sz="24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to build it ?</a:t>
            </a:r>
            <a:endParaRPr b="1" sz="24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590250" y="1564017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b="1" sz="3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625846" y="2152717"/>
            <a:ext cx="7963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b="1"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76" y="3630647"/>
            <a:ext cx="411100" cy="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329375" y="3587712"/>
            <a:ext cx="1578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galpratama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3641900" y="3559958"/>
            <a:ext cx="1578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pratama.galih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923" y="3612838"/>
            <a:ext cx="411100" cy="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115617" y="3560237"/>
            <a:ext cx="2435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hi@galihpratama.net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8" name="Shape 4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550" y="3603572"/>
            <a:ext cx="411100" cy="4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788"/>
            <a:ext cx="8839204" cy="223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stateofjs.com/2017/opinions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880175" y="1932575"/>
            <a:ext cx="4572000" cy="153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538" y="831938"/>
            <a:ext cx="4846926" cy="34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2143125" y="4444175"/>
            <a:ext cx="4835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stateofdev.com/c/frontend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“Scalable Development” means?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